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57" r:id="rId6"/>
    <p:sldId id="258" r:id="rId7"/>
    <p:sldId id="259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6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6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4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2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06DA-57C0-4F8A-985B-2BF90D33CB98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3807-69C5-4C1D-9AAA-D37F7DBE7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2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325" y="533400"/>
            <a:ext cx="108013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Learning Objective- to write simple instructions.</a:t>
            </a:r>
          </a:p>
          <a:p>
            <a:endParaRPr lang="en-GB" sz="3600" dirty="0"/>
          </a:p>
          <a:p>
            <a:r>
              <a:rPr lang="en-GB" sz="3600" dirty="0" smtClean="0">
                <a:solidFill>
                  <a:srgbClr val="FF0000"/>
                </a:solidFill>
              </a:rPr>
              <a:t>I can use Imperative verbs ( bossy verbs).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can use time conjunctions to show the order to do things .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can use adverbs to describe how to do the different actions. </a:t>
            </a:r>
          </a:p>
          <a:p>
            <a:endParaRPr lang="en-GB" sz="3600" dirty="0" smtClean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5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0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323850"/>
            <a:ext cx="8696325" cy="61385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71799" y="1619250"/>
            <a:ext cx="1857375" cy="49815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9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52425"/>
            <a:ext cx="1119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would like you to……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42172"/>
              </p:ext>
            </p:extLst>
          </p:nvPr>
        </p:nvGraphicFramePr>
        <p:xfrm>
          <a:off x="593725" y="1548339"/>
          <a:ext cx="98361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075"/>
                <a:gridCol w="4918075"/>
              </a:tblGrid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Verb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Adverb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jump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quickly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Sit</a:t>
                      </a:r>
                      <a:r>
                        <a:rPr lang="en-GB" sz="3600" baseline="0" dirty="0" smtClean="0"/>
                        <a:t> down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slowly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wave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joyfully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smile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creepily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laugh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quietly</a:t>
                      </a:r>
                      <a:endParaRPr lang="en-GB" sz="3600" dirty="0"/>
                    </a:p>
                  </a:txBody>
                  <a:tcPr/>
                </a:tc>
              </a:tr>
              <a:tr h="562580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sing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badly</a:t>
                      </a:r>
                      <a:endParaRPr lang="en-GB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8149" y="2228850"/>
            <a:ext cx="10239375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95274"/>
            <a:ext cx="8096250" cy="6158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7774" y="117693"/>
            <a:ext cx="31146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Verbs are doing words</a:t>
            </a:r>
          </a:p>
          <a:p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Stand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Sit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Jump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Laugh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Dab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Smile</a:t>
            </a:r>
          </a:p>
          <a:p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0150" y="0"/>
            <a:ext cx="3162300" cy="677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3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390525"/>
            <a:ext cx="11144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Warm up activity</a:t>
            </a:r>
          </a:p>
          <a:p>
            <a:endParaRPr lang="en-GB" sz="4000" dirty="0"/>
          </a:p>
          <a:p>
            <a:r>
              <a:rPr lang="en-GB" sz="4000" dirty="0" smtClean="0"/>
              <a:t>Following instructions.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https://www.youtube.com/watch?v=wZv62ShoStY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457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84" y="415409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https://www.youtube.com/watch?v=T0qagA4_eVQ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784741"/>
            <a:ext cx="7081838" cy="55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"/>
            <a:ext cx="11134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Our Challenge…</a:t>
            </a:r>
          </a:p>
          <a:p>
            <a:r>
              <a:rPr lang="en-GB" sz="3600" dirty="0" smtClean="0"/>
              <a:t>We are going to write a set of instructions  for Gromit to make Wallace a really lovely cheese sandwich. When they go on your big adventure they will have a delicious lunch to enjoy.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072" y="2627427"/>
            <a:ext cx="5515566" cy="40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83" y="336430"/>
            <a:ext cx="102654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 smtClean="0"/>
              <a:t>What will we need to make a cheese sandwich?</a:t>
            </a:r>
          </a:p>
          <a:p>
            <a:endParaRPr lang="en-GB" sz="2800" dirty="0" smtClean="0"/>
          </a:p>
          <a:p>
            <a:r>
              <a:rPr lang="en-GB" sz="2800" u="sng" dirty="0" smtClean="0"/>
              <a:t>You will need: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0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8344" y="723900"/>
            <a:ext cx="2199736" cy="5109091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Time Conjunctions</a:t>
            </a:r>
          </a:p>
          <a:p>
            <a:endParaRPr lang="en-GB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First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Then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Next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After that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Finally…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1236" y="723900"/>
            <a:ext cx="1819275" cy="5386090"/>
          </a:xfrm>
          <a:prstGeom prst="rect">
            <a:avLst/>
          </a:prstGeom>
          <a:noFill/>
          <a:ln w="349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0070C0"/>
                </a:solidFill>
              </a:rPr>
              <a:t>Adverbs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Carefully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Slowly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Safely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Neatly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Thinly 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1950" y="390525"/>
            <a:ext cx="6991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to make a cheese sandwich</a:t>
            </a:r>
          </a:p>
          <a:p>
            <a:endParaRPr lang="en-GB" dirty="0"/>
          </a:p>
          <a:p>
            <a:r>
              <a:rPr lang="en-GB" sz="2400" dirty="0" smtClean="0"/>
              <a:t>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230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165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Campey</dc:creator>
  <cp:lastModifiedBy>Frances Campey</cp:lastModifiedBy>
  <cp:revision>6</cp:revision>
  <dcterms:created xsi:type="dcterms:W3CDTF">2021-03-03T12:13:33Z</dcterms:created>
  <dcterms:modified xsi:type="dcterms:W3CDTF">2021-03-03T15:17:03Z</dcterms:modified>
</cp:coreProperties>
</file>