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0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6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7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2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8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1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0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1980-1856-4505-82F4-5FACF0655B6D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615C-C635-49CF-9385-D3AA25318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485775"/>
            <a:ext cx="1120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LO- to calculate change.</a:t>
            </a:r>
          </a:p>
          <a:p>
            <a:endParaRPr lang="en-GB" sz="3200" dirty="0"/>
          </a:p>
          <a:p>
            <a:r>
              <a:rPr lang="en-GB" sz="3200" dirty="0" smtClean="0">
                <a:solidFill>
                  <a:srgbClr val="FF0000"/>
                </a:solidFill>
              </a:rPr>
              <a:t>I can use a blank number line to support me to find the difference between amounts to give change.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I can use metal and written methods for subtraction.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I can use addition skills to find total amounts.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5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290512"/>
            <a:ext cx="94583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523874"/>
            <a:ext cx="10039350" cy="57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09562"/>
            <a:ext cx="8991600" cy="56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1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352424"/>
            <a:ext cx="9382125" cy="2345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66750" y="5181600"/>
            <a:ext cx="10229850" cy="9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11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6750" y="5181600"/>
            <a:ext cx="10229850" cy="95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323849"/>
            <a:ext cx="9439275" cy="15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76212"/>
            <a:ext cx="91059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0"/>
            <a:ext cx="7800975" cy="54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8600"/>
            <a:ext cx="71437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Campey</dc:creator>
  <cp:lastModifiedBy>Frances Campey</cp:lastModifiedBy>
  <cp:revision>3</cp:revision>
  <dcterms:created xsi:type="dcterms:W3CDTF">2021-03-02T11:15:53Z</dcterms:created>
  <dcterms:modified xsi:type="dcterms:W3CDTF">2021-03-02T11:31:12Z</dcterms:modified>
</cp:coreProperties>
</file>