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7" r:id="rId7"/>
    <p:sldId id="268" r:id="rId8"/>
    <p:sldId id="269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3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4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1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3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68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7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6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88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6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5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4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1722C-63E4-4C18-AF2C-1874B7D6A14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4658-CC5B-49CB-900F-D9ED3C82F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9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0714" y="0"/>
            <a:ext cx="8845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28.6.21</a:t>
            </a:r>
            <a:endParaRPr lang="en-US" sz="4000" dirty="0" smtClean="0"/>
          </a:p>
          <a:p>
            <a:pPr algn="ctr"/>
            <a:r>
              <a:rPr lang="en-US" sz="4000" dirty="0" smtClean="0"/>
              <a:t>	Early Bird	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4921" y="1323439"/>
            <a:ext cx="59381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 </a:t>
            </a:r>
            <a:r>
              <a:rPr lang="en-US" sz="3200" dirty="0" smtClean="0"/>
              <a:t>3810</a:t>
            </a:r>
            <a:r>
              <a:rPr lang="en-US" sz="3200" dirty="0" smtClean="0"/>
              <a:t> </a:t>
            </a:r>
            <a:r>
              <a:rPr lang="en-US" sz="3200" dirty="0" smtClean="0"/>
              <a:t>+ </a:t>
            </a:r>
            <a:r>
              <a:rPr lang="en-US" sz="3200" dirty="0" smtClean="0"/>
              <a:t>62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/>
              <a:t>2</a:t>
            </a:r>
            <a:r>
              <a:rPr lang="en-US" sz="3200" dirty="0" smtClean="0"/>
              <a:t>/8 </a:t>
            </a:r>
            <a:r>
              <a:rPr lang="en-US" sz="3200" dirty="0" smtClean="0"/>
              <a:t>+ </a:t>
            </a:r>
            <a:r>
              <a:rPr lang="en-US" sz="3200" dirty="0" smtClean="0"/>
              <a:t>3/8 + 1/8 = </a:t>
            </a: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</a:t>
            </a:r>
            <a:r>
              <a:rPr lang="en-US" sz="3200" dirty="0" smtClean="0"/>
              <a:t>1000 </a:t>
            </a:r>
            <a:r>
              <a:rPr lang="en-US" sz="3200" dirty="0" smtClean="0"/>
              <a:t>more than </a:t>
            </a:r>
            <a:r>
              <a:rPr lang="en-US" sz="3200" dirty="0" smtClean="0"/>
              <a:t>8264</a:t>
            </a:r>
            <a:r>
              <a:rPr lang="en-US" sz="3200" dirty="0" smtClean="0"/>
              <a:t>?</a:t>
            </a: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90</a:t>
            </a:r>
            <a:r>
              <a:rPr lang="en-US" sz="3200" dirty="0" smtClean="0"/>
              <a:t> </a:t>
            </a:r>
            <a:r>
              <a:rPr lang="en-US" sz="3200" dirty="0" smtClean="0"/>
              <a:t>= 3 x ?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the product of 8 and </a:t>
            </a:r>
            <a:r>
              <a:rPr lang="en-US" sz="3200" dirty="0" smtClean="0"/>
              <a:t>7? </a:t>
            </a:r>
            <a:endParaRPr lang="en-GB" sz="3200" dirty="0" smtClean="0"/>
          </a:p>
          <a:p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201989" y="1279632"/>
            <a:ext cx="54602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6) </a:t>
            </a:r>
            <a:r>
              <a:rPr lang="en-US" sz="3200" dirty="0"/>
              <a:t>? </a:t>
            </a:r>
            <a:r>
              <a:rPr lang="en-US" sz="3200" dirty="0" smtClean="0"/>
              <a:t>÷ </a:t>
            </a:r>
            <a:r>
              <a:rPr lang="en-US" sz="3200" dirty="0" smtClean="0"/>
              <a:t>8 </a:t>
            </a:r>
            <a:r>
              <a:rPr lang="en-US" sz="3200" dirty="0" smtClean="0"/>
              <a:t>= </a:t>
            </a:r>
            <a:r>
              <a:rPr lang="en-US" sz="3200" dirty="0"/>
              <a:t>4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7) </a:t>
            </a:r>
            <a:r>
              <a:rPr lang="en-US" sz="3200" dirty="0" smtClean="0"/>
              <a:t>9 </a:t>
            </a:r>
            <a:r>
              <a:rPr lang="en-US" sz="3200" dirty="0" smtClean="0"/>
              <a:t>x 20 = </a:t>
            </a:r>
          </a:p>
          <a:p>
            <a:endParaRPr lang="en-US" sz="3200" dirty="0"/>
          </a:p>
          <a:p>
            <a:r>
              <a:rPr lang="en-US" sz="3200" dirty="0" smtClean="0"/>
              <a:t>8) 138 – </a:t>
            </a:r>
            <a:r>
              <a:rPr lang="en-US" sz="3200" dirty="0" smtClean="0"/>
              <a:t>18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</a:p>
          <a:p>
            <a:endParaRPr lang="en-US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403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0714" y="0"/>
            <a:ext cx="8845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29.6.21</a:t>
            </a:r>
            <a:endParaRPr lang="en-US" sz="4000" dirty="0" smtClean="0"/>
          </a:p>
          <a:p>
            <a:pPr algn="ctr"/>
            <a:r>
              <a:rPr lang="en-US" sz="4000" dirty="0" smtClean="0"/>
              <a:t>Early Bird	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4921" y="1323439"/>
            <a:ext cx="59381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 </a:t>
            </a:r>
            <a:r>
              <a:rPr lang="en-US" sz="3200" dirty="0" smtClean="0"/>
              <a:t>2127 </a:t>
            </a:r>
            <a:r>
              <a:rPr lang="en-US" sz="3200" dirty="0" smtClean="0"/>
              <a:t>+ </a:t>
            </a:r>
            <a:r>
              <a:rPr lang="en-US" sz="3200" dirty="0"/>
              <a:t>2</a:t>
            </a:r>
            <a:r>
              <a:rPr lang="en-US" sz="3200" dirty="0" smtClean="0"/>
              <a:t>7 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7/8 - </a:t>
            </a:r>
            <a:r>
              <a:rPr lang="en-US" sz="3200" dirty="0" smtClean="0"/>
              <a:t>1/8 – 2/8 </a:t>
            </a:r>
            <a:r>
              <a:rPr lang="en-US" sz="3200" dirty="0" smtClean="0"/>
              <a:t>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</a:t>
            </a:r>
            <a:r>
              <a:rPr lang="en-US" sz="3200" dirty="0" smtClean="0"/>
              <a:t>110 </a:t>
            </a:r>
            <a:r>
              <a:rPr lang="en-US" sz="3200" dirty="0" smtClean="0"/>
              <a:t>more than 4813?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24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  <a:r>
              <a:rPr lang="en-US" sz="3200" dirty="0" smtClean="0"/>
              <a:t>8 </a:t>
            </a:r>
            <a:r>
              <a:rPr lang="en-US" sz="3200" dirty="0" smtClean="0"/>
              <a:t>x ?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the product of 8 and </a:t>
            </a:r>
            <a:r>
              <a:rPr lang="en-US" sz="3200" dirty="0" smtClean="0"/>
              <a:t>8? </a:t>
            </a:r>
            <a:endParaRPr lang="en-GB" sz="3200" dirty="0" smtClean="0"/>
          </a:p>
          <a:p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496595" y="1410789"/>
            <a:ext cx="54602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6) </a:t>
            </a:r>
            <a:r>
              <a:rPr lang="en-US" sz="3200" dirty="0"/>
              <a:t>? </a:t>
            </a:r>
            <a:r>
              <a:rPr lang="en-US" sz="3200" dirty="0" smtClean="0"/>
              <a:t>÷ </a:t>
            </a:r>
            <a:r>
              <a:rPr lang="en-US" sz="3200" dirty="0" smtClean="0"/>
              <a:t>3 = 13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7) 8 x </a:t>
            </a:r>
            <a:r>
              <a:rPr lang="en-US" sz="3200" dirty="0" smtClean="0"/>
              <a:t>70 </a:t>
            </a:r>
            <a:r>
              <a:rPr lang="en-US" sz="3200" dirty="0" smtClean="0"/>
              <a:t>= </a:t>
            </a:r>
          </a:p>
          <a:p>
            <a:endParaRPr lang="en-US" sz="3200" dirty="0"/>
          </a:p>
          <a:p>
            <a:r>
              <a:rPr lang="en-US" sz="3200" dirty="0" smtClean="0"/>
              <a:t>8) </a:t>
            </a:r>
            <a:r>
              <a:rPr lang="en-US" sz="3200" dirty="0" smtClean="0"/>
              <a:t>2138 </a:t>
            </a:r>
            <a:r>
              <a:rPr lang="en-US" sz="3200" dirty="0" smtClean="0"/>
              <a:t>– </a:t>
            </a:r>
            <a:r>
              <a:rPr lang="en-US" sz="3200" dirty="0" smtClean="0"/>
              <a:t>118 </a:t>
            </a:r>
            <a:r>
              <a:rPr lang="en-US" sz="3200" dirty="0" smtClean="0"/>
              <a:t>= </a:t>
            </a:r>
            <a:r>
              <a:rPr lang="en-US" sz="3200" dirty="0"/>
              <a:t>?</a:t>
            </a:r>
            <a:endParaRPr lang="en-US" sz="3200" dirty="0" smtClean="0"/>
          </a:p>
          <a:p>
            <a:endParaRPr lang="en-US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025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0714" y="0"/>
            <a:ext cx="8845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30</a:t>
            </a:r>
            <a:r>
              <a:rPr lang="en-US" sz="4000" dirty="0" smtClean="0"/>
              <a:t>.6.21</a:t>
            </a:r>
            <a:endParaRPr lang="en-US" sz="4000" dirty="0" smtClean="0"/>
          </a:p>
          <a:p>
            <a:pPr algn="ctr"/>
            <a:r>
              <a:rPr lang="en-US" sz="4000" dirty="0" smtClean="0"/>
              <a:t>Early Bird	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4921" y="1323439"/>
            <a:ext cx="59381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 </a:t>
            </a:r>
            <a:r>
              <a:rPr lang="en-US" sz="3200" dirty="0" smtClean="0"/>
              <a:t>3133 </a:t>
            </a:r>
            <a:r>
              <a:rPr lang="en-US" sz="3200" dirty="0" smtClean="0"/>
              <a:t>+ </a:t>
            </a:r>
            <a:r>
              <a:rPr lang="en-US" sz="3200" dirty="0" smtClean="0"/>
              <a:t>92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7/9 - </a:t>
            </a:r>
            <a:r>
              <a:rPr lang="en-US" sz="3200" dirty="0" smtClean="0"/>
              <a:t>3/9 + 1/9 </a:t>
            </a:r>
            <a:r>
              <a:rPr lang="en-US" sz="3200" dirty="0" smtClean="0"/>
              <a:t>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</a:t>
            </a:r>
            <a:r>
              <a:rPr lang="en-US" sz="3200" dirty="0" smtClean="0"/>
              <a:t>1100 </a:t>
            </a:r>
            <a:r>
              <a:rPr lang="en-US" sz="3200" dirty="0" smtClean="0"/>
              <a:t>more than 4813?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32 = 8 x ?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</a:t>
            </a:r>
            <a:r>
              <a:rPr lang="en-US" sz="3200" dirty="0" smtClean="0"/>
              <a:t>8 squared? </a:t>
            </a:r>
            <a:endParaRPr lang="en-GB" sz="3200" dirty="0" smtClean="0"/>
          </a:p>
          <a:p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496595" y="1410789"/>
            <a:ext cx="54602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6) </a:t>
            </a:r>
            <a:r>
              <a:rPr lang="en-US" sz="3200" dirty="0"/>
              <a:t>? </a:t>
            </a:r>
            <a:r>
              <a:rPr lang="en-US" sz="3200" dirty="0" smtClean="0"/>
              <a:t>÷ </a:t>
            </a:r>
            <a:r>
              <a:rPr lang="en-US" sz="3200" dirty="0" smtClean="0"/>
              <a:t>3 </a:t>
            </a:r>
            <a:r>
              <a:rPr lang="en-US" sz="3200" dirty="0" smtClean="0"/>
              <a:t>= </a:t>
            </a:r>
            <a:r>
              <a:rPr lang="en-US" sz="3200" dirty="0" smtClean="0"/>
              <a:t>25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7) 8 x </a:t>
            </a:r>
            <a:r>
              <a:rPr lang="en-US" sz="3200" dirty="0" smtClean="0"/>
              <a:t>90 </a:t>
            </a:r>
            <a:r>
              <a:rPr lang="en-US" sz="3200" dirty="0" smtClean="0"/>
              <a:t>= </a:t>
            </a:r>
          </a:p>
          <a:p>
            <a:endParaRPr lang="en-US" sz="3200" dirty="0"/>
          </a:p>
          <a:p>
            <a:r>
              <a:rPr lang="en-US" sz="3200" dirty="0" smtClean="0"/>
              <a:t>8) 1338 – </a:t>
            </a:r>
            <a:r>
              <a:rPr lang="en-US" sz="3200" dirty="0" smtClean="0"/>
              <a:t>127 </a:t>
            </a:r>
            <a:r>
              <a:rPr lang="en-US" sz="3200" dirty="0" smtClean="0"/>
              <a:t>= </a:t>
            </a:r>
          </a:p>
          <a:p>
            <a:endParaRPr lang="en-US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240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0714" y="0"/>
            <a:ext cx="8845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01</a:t>
            </a:r>
            <a:r>
              <a:rPr lang="en-US" sz="4000" dirty="0" smtClean="0"/>
              <a:t>.07.21</a:t>
            </a:r>
            <a:endParaRPr lang="en-US" sz="4000" dirty="0" smtClean="0"/>
          </a:p>
          <a:p>
            <a:pPr algn="ctr"/>
            <a:r>
              <a:rPr lang="en-US" sz="4000" dirty="0" smtClean="0"/>
              <a:t>Early Bird	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4920" y="1323439"/>
            <a:ext cx="63387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 </a:t>
            </a:r>
            <a:r>
              <a:rPr lang="en-US" sz="3200" dirty="0" smtClean="0"/>
              <a:t>290</a:t>
            </a:r>
            <a:r>
              <a:rPr lang="en-US" sz="3200" dirty="0" smtClean="0"/>
              <a:t>3 </a:t>
            </a:r>
            <a:r>
              <a:rPr lang="en-US" sz="3200" dirty="0" smtClean="0"/>
              <a:t>+ </a:t>
            </a:r>
            <a:r>
              <a:rPr lang="en-US" sz="3200" dirty="0" smtClean="0"/>
              <a:t>203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/>
              <a:t>8</a:t>
            </a:r>
            <a:r>
              <a:rPr lang="en-US" sz="3200" dirty="0" smtClean="0"/>
              <a:t>/10 + </a:t>
            </a:r>
            <a:r>
              <a:rPr lang="en-US" sz="3200" dirty="0" smtClean="0"/>
              <a:t>2/10 – 1/10 </a:t>
            </a:r>
            <a:r>
              <a:rPr lang="en-US" sz="3200" dirty="0" smtClean="0"/>
              <a:t>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</a:t>
            </a:r>
            <a:r>
              <a:rPr lang="en-US" sz="3200" dirty="0" smtClean="0"/>
              <a:t>120 </a:t>
            </a:r>
            <a:r>
              <a:rPr lang="en-US" sz="3200" dirty="0" smtClean="0"/>
              <a:t>more than 7630?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480 </a:t>
            </a:r>
            <a:r>
              <a:rPr lang="en-US" sz="3200" dirty="0" smtClean="0"/>
              <a:t>= </a:t>
            </a:r>
            <a:r>
              <a:rPr lang="en-US" sz="3200" dirty="0"/>
              <a:t>8</a:t>
            </a:r>
            <a:r>
              <a:rPr lang="en-US" sz="3200" dirty="0" smtClean="0"/>
              <a:t> x ?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the product of </a:t>
            </a:r>
            <a:r>
              <a:rPr lang="en-US" sz="3200" dirty="0" smtClean="0"/>
              <a:t>8 </a:t>
            </a:r>
            <a:r>
              <a:rPr lang="en-US" sz="3200" dirty="0" smtClean="0"/>
              <a:t>and </a:t>
            </a:r>
            <a:r>
              <a:rPr lang="en-US" sz="3200" dirty="0" smtClean="0"/>
              <a:t>11</a:t>
            </a:r>
            <a:r>
              <a:rPr lang="en-US" sz="3200" dirty="0" smtClean="0"/>
              <a:t>? </a:t>
            </a:r>
            <a:endParaRPr lang="en-GB" sz="3200" dirty="0" smtClean="0"/>
          </a:p>
          <a:p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496595" y="1410789"/>
            <a:ext cx="54602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6) </a:t>
            </a:r>
            <a:r>
              <a:rPr lang="en-US" sz="3200" dirty="0"/>
              <a:t>? </a:t>
            </a:r>
            <a:r>
              <a:rPr lang="en-US" sz="3200" dirty="0" smtClean="0"/>
              <a:t>÷ 2 = </a:t>
            </a:r>
            <a:r>
              <a:rPr lang="en-US" sz="3200" dirty="0" smtClean="0"/>
              <a:t>150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7) 3 x </a:t>
            </a:r>
            <a:r>
              <a:rPr lang="en-US" sz="3200" dirty="0"/>
              <a:t>8</a:t>
            </a:r>
            <a:r>
              <a:rPr lang="en-US" sz="3200" dirty="0" smtClean="0"/>
              <a:t>0 </a:t>
            </a:r>
            <a:r>
              <a:rPr lang="en-US" sz="3200" dirty="0" smtClean="0"/>
              <a:t>= </a:t>
            </a:r>
          </a:p>
          <a:p>
            <a:endParaRPr lang="en-US" sz="3200" dirty="0"/>
          </a:p>
          <a:p>
            <a:r>
              <a:rPr lang="en-US" sz="3200" dirty="0" smtClean="0"/>
              <a:t>8) 1838 – </a:t>
            </a:r>
            <a:r>
              <a:rPr lang="en-US" sz="3200" dirty="0" smtClean="0"/>
              <a:t>238 </a:t>
            </a:r>
            <a:r>
              <a:rPr lang="en-US" sz="3200" dirty="0" smtClean="0"/>
              <a:t>= </a:t>
            </a:r>
          </a:p>
          <a:p>
            <a:endParaRPr lang="en-US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988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0714" y="0"/>
            <a:ext cx="8845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02</a:t>
            </a:r>
            <a:r>
              <a:rPr lang="en-US" sz="4000" dirty="0" smtClean="0"/>
              <a:t>.07.21</a:t>
            </a:r>
            <a:endParaRPr lang="en-US" sz="4000" dirty="0" smtClean="0"/>
          </a:p>
          <a:p>
            <a:pPr algn="ctr"/>
            <a:r>
              <a:rPr lang="en-US" sz="4000" dirty="0" smtClean="0"/>
              <a:t>Early Bird	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4921" y="1323439"/>
            <a:ext cx="62516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 272 + </a:t>
            </a:r>
            <a:r>
              <a:rPr lang="en-US" sz="3200" dirty="0" smtClean="0"/>
              <a:t>99 </a:t>
            </a:r>
            <a:r>
              <a:rPr lang="en-US" sz="3200" dirty="0" smtClean="0"/>
              <a:t>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/>
              <a:t>1</a:t>
            </a:r>
            <a:r>
              <a:rPr lang="en-US" sz="3200" dirty="0" smtClean="0"/>
              <a:t>/3 + 1/3 </a:t>
            </a:r>
            <a:r>
              <a:rPr lang="en-US" sz="3200" dirty="0" smtClean="0"/>
              <a:t>– 1/3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</a:t>
            </a:r>
            <a:r>
              <a:rPr lang="en-US" sz="3200" dirty="0" smtClean="0"/>
              <a:t>111 </a:t>
            </a:r>
            <a:r>
              <a:rPr lang="en-US" sz="3200" dirty="0" smtClean="0"/>
              <a:t>less than </a:t>
            </a:r>
            <a:r>
              <a:rPr lang="en-US" sz="3200" dirty="0" smtClean="0"/>
              <a:t>7631?</a:t>
            </a: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160 </a:t>
            </a:r>
            <a:r>
              <a:rPr lang="en-US" sz="3200" dirty="0" smtClean="0"/>
              <a:t>= </a:t>
            </a:r>
            <a:r>
              <a:rPr lang="en-US" sz="3200" dirty="0"/>
              <a:t>8</a:t>
            </a:r>
            <a:r>
              <a:rPr lang="en-US" sz="3200" dirty="0" smtClean="0"/>
              <a:t> x ?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 smtClean="0"/>
              <a:t>What is the product of 12 and 8? </a:t>
            </a:r>
            <a:endParaRPr lang="en-GB" sz="3200" dirty="0" smtClean="0"/>
          </a:p>
          <a:p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707086" y="1323439"/>
            <a:ext cx="38927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6) </a:t>
            </a:r>
            <a:r>
              <a:rPr lang="en-US" sz="3200" dirty="0"/>
              <a:t>? </a:t>
            </a:r>
            <a:r>
              <a:rPr lang="en-US" sz="3200" dirty="0" smtClean="0"/>
              <a:t>÷ 3 = 25</a:t>
            </a:r>
          </a:p>
          <a:p>
            <a:endParaRPr lang="en-US" sz="3200" dirty="0"/>
          </a:p>
          <a:p>
            <a:r>
              <a:rPr lang="en-US" sz="3200" dirty="0" smtClean="0"/>
              <a:t>7) 5 x </a:t>
            </a:r>
            <a:r>
              <a:rPr lang="en-US" sz="3200" dirty="0" smtClean="0"/>
              <a:t>80 </a:t>
            </a:r>
            <a:r>
              <a:rPr lang="en-US" sz="3200" dirty="0" smtClean="0"/>
              <a:t>= </a:t>
            </a:r>
          </a:p>
          <a:p>
            <a:endParaRPr lang="en-US" sz="3200" dirty="0"/>
          </a:p>
          <a:p>
            <a:r>
              <a:rPr lang="en-US" sz="3200" dirty="0" smtClean="0"/>
              <a:t>8) 1738 – </a:t>
            </a:r>
            <a:r>
              <a:rPr lang="en-US" sz="3200" dirty="0" smtClean="0"/>
              <a:t>192 </a:t>
            </a:r>
            <a:r>
              <a:rPr lang="en-US" sz="3200" dirty="0" smtClean="0"/>
              <a:t>= </a:t>
            </a:r>
          </a:p>
          <a:p>
            <a:endParaRPr lang="en-US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015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49229B8B8F94184F17616582FF08B" ma:contentTypeVersion="6" ma:contentTypeDescription="Create a new document." ma:contentTypeScope="" ma:versionID="831b10e5114160073b24b64a8e6b3237">
  <xsd:schema xmlns:xsd="http://www.w3.org/2001/XMLSchema" xmlns:xs="http://www.w3.org/2001/XMLSchema" xmlns:p="http://schemas.microsoft.com/office/2006/metadata/properties" xmlns:ns2="da5c8e8b-8c5e-468a-9a1c-17129c7bc8c7" xmlns:ns3="43f0cdd2-ac6f-4e04-a32c-cde239b05fd0" targetNamespace="http://schemas.microsoft.com/office/2006/metadata/properties" ma:root="true" ma:fieldsID="15484e47cd9965556c93a4994955f07a" ns2:_="" ns3:_="">
    <xsd:import namespace="da5c8e8b-8c5e-468a-9a1c-17129c7bc8c7"/>
    <xsd:import namespace="43f0cdd2-ac6f-4e04-a32c-cde239b05f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c8e8b-8c5e-468a-9a1c-17129c7bc8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0cdd2-ac6f-4e04-a32c-cde239b05f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76CF5C-CDB8-4467-9A2A-898435D37ACA}">
  <ds:schemaRefs>
    <ds:schemaRef ds:uri="http://purl.org/dc/elements/1.1/"/>
    <ds:schemaRef ds:uri="http://schemas.microsoft.com/office/2006/metadata/properties"/>
    <ds:schemaRef ds:uri="43f0cdd2-ac6f-4e04-a32c-cde239b05fd0"/>
    <ds:schemaRef ds:uri="http://schemas.microsoft.com/office/infopath/2007/PartnerControls"/>
    <ds:schemaRef ds:uri="http://purl.org/dc/terms/"/>
    <ds:schemaRef ds:uri="http://schemas.microsoft.com/office/2006/documentManagement/types"/>
    <ds:schemaRef ds:uri="da5c8e8b-8c5e-468a-9a1c-17129c7bc8c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D10880-89CB-49E9-B4EF-BED49289D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5c8e8b-8c5e-468a-9a1c-17129c7bc8c7"/>
    <ds:schemaRef ds:uri="43f0cdd2-ac6f-4e04-a32c-cde239b05f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77DD01-E2C2-4A1C-8E27-CB7860908B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265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Stockmann</dc:creator>
  <cp:lastModifiedBy>Miss J Stockmann</cp:lastModifiedBy>
  <cp:revision>30</cp:revision>
  <cp:lastPrinted>2021-06-28T06:49:45Z</cp:lastPrinted>
  <dcterms:created xsi:type="dcterms:W3CDTF">2021-06-04T12:17:41Z</dcterms:created>
  <dcterms:modified xsi:type="dcterms:W3CDTF">2021-06-28T07:03:11Z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0x010100F9B49229B8B8F94184F17616582FF08B</vt:lpwstr>
  </property>
</Properties>
</file>